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6" r:id="rId6"/>
    <p:sldId id="261" r:id="rId7"/>
    <p:sldId id="262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95" r:id="rId24"/>
    <p:sldId id="296" r:id="rId25"/>
    <p:sldId id="297" r:id="rId26"/>
    <p:sldId id="298" r:id="rId27"/>
    <p:sldId id="299" r:id="rId28"/>
    <p:sldId id="300" r:id="rId29"/>
    <p:sldId id="294" r:id="rId30"/>
    <p:sldId id="280" r:id="rId31"/>
    <p:sldId id="292" r:id="rId32"/>
    <p:sldId id="293" r:id="rId33"/>
    <p:sldId id="281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82" r:id="rId43"/>
    <p:sldId id="283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3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Natural Language Processing with </a:t>
            </a:r>
            <a:r>
              <a:rPr lang="en-US" altLang="ko-KR" dirty="0" err="1"/>
              <a:t>PyTorch</a:t>
            </a:r>
            <a:br>
              <a:rPr lang="en-US" altLang="ko-KR" dirty="0"/>
            </a:b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5C348-B54A-4CEE-8E74-916FC7D8EC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85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8E9A26-C417-4BCF-8E04-7C35824D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803" y="0"/>
            <a:ext cx="11026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2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BC24DF-C3A1-4257-BBEA-B5382501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115"/>
            <a:ext cx="12192000" cy="67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5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A04093-5D51-4C9C-97C6-C51BD0E1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4694"/>
            <a:ext cx="12192000" cy="66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1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8ED5BA-F321-42E5-ADCD-7FC46F9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543495"/>
            <a:ext cx="12192000" cy="17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8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E1D6E1-F0B2-4578-9F51-D21D10EC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15299"/>
            <a:ext cx="12192000" cy="34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7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25E13D-9B90-4F10-9169-6B477F90D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31" y="0"/>
            <a:ext cx="6090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279</Words>
  <Application>Microsoft Office PowerPoint</Application>
  <PresentationFormat>와이드스크린</PresentationFormat>
  <Paragraphs>222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Arial</vt:lpstr>
      <vt:lpstr>Cambria Math</vt:lpstr>
      <vt:lpstr>Times New Roman</vt:lpstr>
      <vt:lpstr>Office 테마</vt:lpstr>
      <vt:lpstr>Natural Language Processing with PyTorch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84</cp:revision>
  <dcterms:created xsi:type="dcterms:W3CDTF">2017-12-25T21:25:09Z</dcterms:created>
  <dcterms:modified xsi:type="dcterms:W3CDTF">2018-01-03T11:23:49Z</dcterms:modified>
</cp:coreProperties>
</file>